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5"/>
  </p:notesMasterIdLst>
  <p:handoutMasterIdLst>
    <p:handoutMasterId r:id="rId6"/>
  </p:handoutMasterIdLst>
  <p:sldIdLst>
    <p:sldId id="283" r:id="rId2"/>
    <p:sldId id="280" r:id="rId3"/>
    <p:sldId id="28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D1C21"/>
    <a:srgbClr val="E7181B"/>
    <a:srgbClr val="DEC955"/>
    <a:srgbClr val="C7DEF4"/>
    <a:srgbClr val="1E2847"/>
    <a:srgbClr val="0D89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769" autoAdjust="0"/>
  </p:normalViewPr>
  <p:slideViewPr>
    <p:cSldViewPr snapToGrid="0" snapToObjects="1" showGuides="1">
      <p:cViewPr varScale="1">
        <p:scale>
          <a:sx n="99" d="100"/>
          <a:sy n="99" d="100"/>
        </p:scale>
        <p:origin x="-1272" y="-96"/>
      </p:cViewPr>
      <p:guideLst>
        <p:guide orient="horz"/>
        <p:guide pos="575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7" d="100"/>
        <a:sy n="197" d="100"/>
      </p:scale>
      <p:origin x="0" y="28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A6903-5B37-BF4F-A729-1A1099F488F1}" type="datetimeFigureOut">
              <a:rPr lang="de-DE" smtClean="0"/>
              <a:t>11.09.15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2684F-D544-EA49-9EC1-7E82436F188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746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B8306-5726-0B4F-A60A-C596EF5E8614}" type="datetimeFigureOut">
              <a:rPr lang="de-DE" smtClean="0"/>
              <a:t>11.09.15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53EFF-C831-414D-92AF-557A5383F63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7454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Powerpoint cover pa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413" cy="69819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145" y="4242854"/>
            <a:ext cx="2836175" cy="1437546"/>
          </a:xfr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000" spc="-80" baseline="0">
                <a:solidFill>
                  <a:schemeClr val="tx1"/>
                </a:solidFill>
              </a:defRPr>
            </a:lvl1pPr>
          </a:lstStyle>
          <a:p>
            <a:r>
              <a:rPr lang="de-CH" dirty="0" smtClean="0"/>
              <a:t>Mastertitelformat bearbeiten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3C04F-5236-4848-B30F-B9136C53844C}" type="datetime4">
              <a:rPr lang="de-CH" smtClean="0"/>
              <a:t>September 11,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8D3E3-0B48-6340-9EEC-FBDD78CA7ED4}" type="datetime4">
              <a:rPr lang="de-CH" smtClean="0"/>
              <a:t>September 11,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3286800" y="3369600"/>
            <a:ext cx="5572800" cy="399600"/>
          </a:xfrm>
        </p:spPr>
        <p:txBody>
          <a:bodyPr anchor="t" anchorCtr="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5855" y="3789040"/>
            <a:ext cx="5610969" cy="478904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275856" y="2996952"/>
            <a:ext cx="5610969" cy="216024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200" b="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38162" indent="0">
              <a:buNone/>
              <a:defRPr/>
            </a:lvl3pPr>
            <a:lvl4pPr marL="806450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>
          <a:xfrm>
            <a:off x="3049200" y="5950800"/>
            <a:ext cx="5842800" cy="216000"/>
          </a:xfrm>
        </p:spPr>
        <p:txBody>
          <a:bodyPr/>
          <a:lstStyle>
            <a:lvl1pPr algn="l">
              <a:defRPr sz="1600"/>
            </a:lvl1pPr>
          </a:lstStyle>
          <a:p>
            <a:fld id="{7A8EF253-9CDC-7F45-BF0F-3CE56EC11845}" type="datetime4">
              <a:rPr lang="de-CH" smtClean="0"/>
              <a:t>September 11, 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3049200" y="5662800"/>
            <a:ext cx="5842800" cy="216024"/>
          </a:xfrm>
        </p:spPr>
        <p:txBody>
          <a:bodyPr/>
          <a:lstStyle>
            <a:lvl1pPr>
              <a:defRPr sz="16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177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2BAB-506A-424A-BA1F-CA5ADCE58E2E}" type="datetime4">
              <a:rPr lang="de-CH" smtClean="0"/>
              <a:t>September 11,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0299E-B425-E949-BA06-A7E251AC9DB5}" type="datetime4">
              <a:rPr lang="de-CH" smtClean="0"/>
              <a:t>September 11, 2015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6FE1-BFE3-6E4F-B219-6B99BAB5F93A}" type="datetime4">
              <a:rPr lang="de-CH" smtClean="0"/>
              <a:t>September 11,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de-CH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9E6FA-A6BD-4E4E-881A-26585E5E121D}" type="datetime4">
              <a:rPr lang="de-CH" smtClean="0"/>
              <a:t>September 11,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3E71-1220-BD47-B6BF-3E2728A6152F}" type="datetime4">
              <a:rPr lang="de-CH" smtClean="0"/>
              <a:t>September 11,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6111C-9F3F-6045-8B6F-30CE6EEE3C93}" type="datetime4">
              <a:rPr lang="de-CH" smtClean="0"/>
              <a:t>September 11,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077CE-7917-0043-BC67-91D7CBF05AAB}" type="datetime4">
              <a:rPr lang="de-CH" smtClean="0"/>
              <a:t>September 11,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CH" smtClean="0"/>
              <a:t>Bild auf Platzhalter ziehen oder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571A8-2336-3446-A48B-EB059E1D4BAF}" type="datetime4">
              <a:rPr lang="de-CH" smtClean="0"/>
              <a:t>September 11,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de-CH" smtClean="0"/>
              <a:t>Mastertitelformat bearbeiten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193" y="152719"/>
            <a:ext cx="8753931" cy="8104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CH" noProof="0" smtClean="0"/>
              <a:t>Mastertitelformat bearbeiten</a:t>
            </a:r>
            <a:endParaRPr lang="de-CH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216" y="1346670"/>
            <a:ext cx="8613038" cy="4779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noProof="0" dirty="0" smtClean="0"/>
              <a:t>Mastertextformat bearbeiten</a:t>
            </a:r>
          </a:p>
          <a:p>
            <a:pPr lvl="1"/>
            <a:r>
              <a:rPr lang="de-CH" noProof="0" dirty="0" smtClean="0"/>
              <a:t>Zweite Ebene</a:t>
            </a:r>
          </a:p>
          <a:p>
            <a:pPr lvl="2"/>
            <a:r>
              <a:rPr lang="de-CH" noProof="0" dirty="0" smtClean="0"/>
              <a:t>Dritte Ebene</a:t>
            </a:r>
          </a:p>
          <a:p>
            <a:pPr lvl="3"/>
            <a:r>
              <a:rPr lang="de-CH" noProof="0" dirty="0" smtClean="0"/>
              <a:t>Vierte Ebene</a:t>
            </a:r>
          </a:p>
          <a:p>
            <a:pPr lvl="4"/>
            <a:r>
              <a:rPr lang="de-CH" noProof="0" dirty="0" smtClean="0"/>
              <a:t>Fünfte Ebene</a:t>
            </a:r>
            <a:endParaRPr lang="de-CH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193" y="652780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 anchorCtr="0"/>
          <a:lstStyle>
            <a:lvl1pPr algn="l">
              <a:defRPr sz="1000">
                <a:solidFill>
                  <a:schemeClr val="tx1"/>
                </a:solidFill>
                <a:latin typeface="Prosto"/>
                <a:cs typeface="Prosto"/>
              </a:defRPr>
            </a:lvl1pPr>
          </a:lstStyle>
          <a:p>
            <a:fld id="{2DE35168-4059-FE44-9D1E-DECE48A43EA1}" type="datetime4">
              <a:rPr lang="de-CH" smtClean="0"/>
              <a:pPr/>
              <a:t>September 11, 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790" y="654875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tx1"/>
                </a:solidFill>
                <a:latin typeface="Prosto"/>
                <a:cs typeface="Prosto"/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 b="1">
                <a:solidFill>
                  <a:schemeClr val="tx2"/>
                </a:solidFill>
                <a:latin typeface="Prosto"/>
                <a:cs typeface="Prosto"/>
              </a:defRPr>
            </a:lvl1pPr>
          </a:lstStyle>
          <a:p>
            <a:fld id="{F38DF745-7D3F-47F4-83A3-874385CFAA69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963125"/>
          </a:xfrm>
          <a:prstGeom prst="rect">
            <a:avLst/>
          </a:prstGeom>
          <a:solidFill>
            <a:srgbClr val="E718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>
              <a:latin typeface="Prosto"/>
              <a:cs typeface="Prosto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963125"/>
            <a:ext cx="142876" cy="5894875"/>
          </a:xfrm>
          <a:prstGeom prst="rect">
            <a:avLst/>
          </a:prstGeom>
          <a:solidFill>
            <a:srgbClr val="DEC9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noProof="0">
              <a:latin typeface="Prosto"/>
              <a:cs typeface="Prosto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2300" kern="1200" cap="none" spc="-60" baseline="0">
          <a:solidFill>
            <a:schemeClr val="accent3">
              <a:lumMod val="50000"/>
            </a:schemeClr>
          </a:solidFill>
          <a:latin typeface="Prosto"/>
          <a:ea typeface="+mj-ea"/>
          <a:cs typeface="Prosto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spcAft>
          <a:spcPts val="200"/>
        </a:spcAft>
        <a:buClr>
          <a:schemeClr val="accent1"/>
        </a:buClr>
        <a:buFont typeface="Wingdings" charset="2"/>
        <a:buChar char="§"/>
        <a:defRPr sz="1400" b="0" kern="1200">
          <a:solidFill>
            <a:schemeClr val="tx1"/>
          </a:solidFill>
          <a:latin typeface="Prosto"/>
          <a:ea typeface="+mn-ea"/>
          <a:cs typeface="Prosto"/>
        </a:defRPr>
      </a:lvl1pPr>
      <a:lvl2pPr marL="542925" indent="-268288" algn="l" defTabSz="914400" rtl="0" eaLnBrk="1" latinLnBrk="0" hangingPunct="1">
        <a:spcBef>
          <a:spcPts val="0"/>
        </a:spcBef>
        <a:spcAft>
          <a:spcPts val="200"/>
        </a:spcAft>
        <a:buClr>
          <a:schemeClr val="accent1"/>
        </a:buClr>
        <a:buFont typeface="Symbol" charset="2"/>
        <a:buChar char="-"/>
        <a:defRPr sz="1400" kern="1200">
          <a:solidFill>
            <a:schemeClr val="tx1"/>
          </a:solidFill>
          <a:latin typeface="Prosto"/>
          <a:ea typeface="+mn-ea"/>
          <a:cs typeface="Prosto"/>
        </a:defRPr>
      </a:lvl2pPr>
      <a:lvl3pPr marL="1143000" indent="-228600" algn="l" defTabSz="914400" rtl="0" eaLnBrk="1" latinLnBrk="0" hangingPunct="1">
        <a:spcBef>
          <a:spcPts val="0"/>
        </a:spcBef>
        <a:spcAft>
          <a:spcPts val="200"/>
        </a:spcAft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Prosto"/>
          <a:ea typeface="+mn-ea"/>
          <a:cs typeface="Prosto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Prosto"/>
          <a:ea typeface="+mn-ea"/>
          <a:cs typeface="Prosto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Prosto"/>
          <a:ea typeface="+mn-ea"/>
          <a:cs typeface="Prosto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ige Legende 10"/>
          <p:cNvSpPr/>
          <p:nvPr/>
        </p:nvSpPr>
        <p:spPr>
          <a:xfrm>
            <a:off x="89804" y="1795876"/>
            <a:ext cx="4400410" cy="1103180"/>
          </a:xfrm>
          <a:prstGeom prst="wedgeRectCallout">
            <a:avLst>
              <a:gd name="adj1" fmla="val 54386"/>
              <a:gd name="adj2" fmla="val -92151"/>
            </a:avLst>
          </a:prstGeom>
          <a:solidFill>
            <a:srgbClr val="FFF4CA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www.tesello.com</a:t>
            </a:r>
            <a:endParaRPr lang="en-US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431" y="152719"/>
            <a:ext cx="4217594" cy="2478586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431" y="2618477"/>
            <a:ext cx="4217594" cy="2226970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0431" y="4749265"/>
            <a:ext cx="4217594" cy="1711730"/>
          </a:xfrm>
          <a:prstGeom prst="rect">
            <a:avLst/>
          </a:prstGeom>
        </p:spPr>
      </p:pic>
      <p:sp>
        <p:nvSpPr>
          <p:cNvPr id="9" name="Abgerundetes Rechteck 8"/>
          <p:cNvSpPr/>
          <p:nvPr/>
        </p:nvSpPr>
        <p:spPr>
          <a:xfrm>
            <a:off x="4660431" y="1064698"/>
            <a:ext cx="4217594" cy="2129395"/>
          </a:xfrm>
          <a:prstGeom prst="roundRect">
            <a:avLst/>
          </a:prstGeom>
          <a:noFill/>
          <a:ln w="38100" cmpd="sng">
            <a:solidFill>
              <a:srgbClr val="8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feld 9"/>
          <p:cNvSpPr txBox="1"/>
          <p:nvPr/>
        </p:nvSpPr>
        <p:spPr>
          <a:xfrm>
            <a:off x="336997" y="1898758"/>
            <a:ext cx="39320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area that need to be redesigned </a:t>
            </a:r>
          </a:p>
          <a:p>
            <a:r>
              <a:rPr lang="en-US" dirty="0" smtClean="0"/>
              <a:t>with the 4 screens/views outlined </a:t>
            </a:r>
          </a:p>
          <a:p>
            <a:r>
              <a:rPr lang="en-US" dirty="0" smtClean="0"/>
              <a:t>on the next pages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480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eckige Legende 23"/>
          <p:cNvSpPr/>
          <p:nvPr/>
        </p:nvSpPr>
        <p:spPr>
          <a:xfrm>
            <a:off x="247193" y="3155612"/>
            <a:ext cx="1022896" cy="572920"/>
          </a:xfrm>
          <a:prstGeom prst="wedgeRectCallout">
            <a:avLst>
              <a:gd name="adj1" fmla="val 77976"/>
              <a:gd name="adj2" fmla="val -136731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2" name="Rechteckige Legende 21"/>
          <p:cNvSpPr/>
          <p:nvPr/>
        </p:nvSpPr>
        <p:spPr>
          <a:xfrm>
            <a:off x="5454274" y="3330873"/>
            <a:ext cx="3079004" cy="397659"/>
          </a:xfrm>
          <a:prstGeom prst="wedgeRectCallout">
            <a:avLst>
              <a:gd name="adj1" fmla="val -26250"/>
              <a:gd name="adj2" fmla="val -82661"/>
            </a:avLst>
          </a:prstGeom>
          <a:solidFill>
            <a:srgbClr val="FFF4CA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4 different screens/views are needed (1/2)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2BAB-506A-424A-BA1F-CA5ADCE58E2E}" type="datetime4">
              <a:rPr lang="en-US" smtClean="0"/>
              <a:t>September 14, 2015</a:t>
            </a:fld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350" y="1366733"/>
            <a:ext cx="3030532" cy="24710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hteck 9"/>
          <p:cNvSpPr/>
          <p:nvPr/>
        </p:nvSpPr>
        <p:spPr>
          <a:xfrm>
            <a:off x="1578350" y="2093154"/>
            <a:ext cx="3030532" cy="1498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feld 19"/>
          <p:cNvSpPr txBox="1"/>
          <p:nvPr/>
        </p:nvSpPr>
        <p:spPr>
          <a:xfrm>
            <a:off x="5045481" y="2545202"/>
            <a:ext cx="30444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 perfect shirt for everybody</a:t>
            </a:r>
          </a:p>
          <a:p>
            <a:r>
              <a:rPr lang="en-US" sz="1400" dirty="0" smtClean="0"/>
              <a:t>Fitting | Simple | Guaranteed quality</a:t>
            </a:r>
            <a:endParaRPr lang="en-US" sz="1400" dirty="0"/>
          </a:p>
        </p:txBody>
      </p:sp>
      <p:sp>
        <p:nvSpPr>
          <p:cNvPr id="21" name="Rechteckige Legende 20"/>
          <p:cNvSpPr/>
          <p:nvPr/>
        </p:nvSpPr>
        <p:spPr>
          <a:xfrm>
            <a:off x="5364469" y="3330873"/>
            <a:ext cx="3168809" cy="872283"/>
          </a:xfrm>
          <a:prstGeom prst="wedgeRect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smtClean="0">
                <a:solidFill>
                  <a:srgbClr val="000000"/>
                </a:solidFill>
              </a:rPr>
              <a:t>Englisch translation for your beter understanding onl</a:t>
            </a:r>
            <a:r>
              <a:rPr lang="en-US" sz="1200" smtClean="0">
                <a:solidFill>
                  <a:srgbClr val="000000"/>
                </a:solidFill>
              </a:rPr>
              <a:t>y. On the screen  we need the German terms on the left.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23" name="Rechteckige Legende 22"/>
          <p:cNvSpPr/>
          <p:nvPr/>
        </p:nvSpPr>
        <p:spPr>
          <a:xfrm>
            <a:off x="110236" y="3155612"/>
            <a:ext cx="1352291" cy="872283"/>
          </a:xfrm>
          <a:prstGeom prst="wedgeRectCallout">
            <a:avLst>
              <a:gd name="adj1" fmla="val 57909"/>
              <a:gd name="adj2" fmla="val 109559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These texts need to be on the screens</a:t>
            </a:r>
            <a:r>
              <a:rPr lang="en-US" sz="1200" dirty="0" smtClean="0">
                <a:solidFill>
                  <a:srgbClr val="000000"/>
                </a:solidFill>
              </a:rPr>
              <a:t>/ views 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673532" y="2144465"/>
            <a:ext cx="397704" cy="397659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CH" dirty="0" smtClean="0">
                <a:solidFill>
                  <a:srgbClr val="000000"/>
                </a:solidFill>
              </a:rPr>
              <a:t>1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673532" y="5211369"/>
            <a:ext cx="397704" cy="397659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CH" dirty="0" smtClean="0">
                <a:solidFill>
                  <a:srgbClr val="000000"/>
                </a:solidFill>
              </a:rPr>
              <a:t>2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1616839" y="2218189"/>
            <a:ext cx="2992044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600" dirty="0" smtClean="0">
                <a:solidFill>
                  <a:srgbClr val="CD1C21"/>
                </a:solidFill>
              </a:rPr>
              <a:t>Das perfekte Hemd für jeden</a:t>
            </a:r>
          </a:p>
          <a:p>
            <a:pPr algn="ctr">
              <a:spcBef>
                <a:spcPts val="300"/>
              </a:spcBef>
            </a:pPr>
            <a:r>
              <a:rPr lang="de-CH" sz="1100" dirty="0">
                <a:solidFill>
                  <a:srgbClr val="DEC955"/>
                </a:solidFill>
              </a:rPr>
              <a:t>Passend | </a:t>
            </a:r>
            <a:r>
              <a:rPr lang="de-CH" sz="1100" dirty="0" smtClean="0">
                <a:solidFill>
                  <a:srgbClr val="DEC955"/>
                </a:solidFill>
              </a:rPr>
              <a:t>Einfach | </a:t>
            </a:r>
            <a:r>
              <a:rPr lang="de-CH" sz="1100" dirty="0" smtClean="0">
                <a:solidFill>
                  <a:srgbClr val="DEC955"/>
                </a:solidFill>
              </a:rPr>
              <a:t>Garantierte </a:t>
            </a:r>
            <a:r>
              <a:rPr lang="de-CH" sz="1100" dirty="0">
                <a:solidFill>
                  <a:srgbClr val="DEC955"/>
                </a:solidFill>
              </a:rPr>
              <a:t>Qualität </a:t>
            </a:r>
            <a:endParaRPr lang="de-CH" sz="1100" dirty="0">
              <a:solidFill>
                <a:srgbClr val="DEC955"/>
              </a:solidFill>
            </a:endParaRPr>
          </a:p>
        </p:txBody>
      </p:sp>
      <p:pic>
        <p:nvPicPr>
          <p:cNvPr id="29" name="Bild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641" y="3856562"/>
            <a:ext cx="3030532" cy="24710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" name="Rechteck 29"/>
          <p:cNvSpPr/>
          <p:nvPr/>
        </p:nvSpPr>
        <p:spPr>
          <a:xfrm>
            <a:off x="1563641" y="4582983"/>
            <a:ext cx="3030532" cy="1498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dirty="0"/>
          </a:p>
        </p:txBody>
      </p:sp>
      <p:sp>
        <p:nvSpPr>
          <p:cNvPr id="31" name="Textfeld 30"/>
          <p:cNvSpPr txBox="1"/>
          <p:nvPr/>
        </p:nvSpPr>
        <p:spPr>
          <a:xfrm>
            <a:off x="1641758" y="4624046"/>
            <a:ext cx="2952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smtClean="0">
                <a:solidFill>
                  <a:srgbClr val="DEC955"/>
                </a:solidFill>
              </a:rPr>
              <a:t>Passend: </a:t>
            </a:r>
          </a:p>
          <a:p>
            <a:pPr marL="177800" indent="-177800">
              <a:buFont typeface="Arial"/>
              <a:buChar char="•"/>
            </a:pPr>
            <a:r>
              <a:rPr lang="de-CH" sz="1200" dirty="0" smtClean="0">
                <a:solidFill>
                  <a:srgbClr val="CD1C21"/>
                </a:solidFill>
              </a:rPr>
              <a:t>114 Grössen: 4 Breiten, 3 Längen, viele Kragenweiten</a:t>
            </a:r>
            <a:endParaRPr lang="de-CH" sz="1200" dirty="0">
              <a:solidFill>
                <a:srgbClr val="CD1C21"/>
              </a:solidFill>
            </a:endParaRPr>
          </a:p>
          <a:p>
            <a:pPr marL="177800" indent="-177800">
              <a:buFont typeface="Arial"/>
              <a:buChar char="•"/>
            </a:pPr>
            <a:r>
              <a:rPr lang="de-CH" sz="1200" dirty="0">
                <a:solidFill>
                  <a:srgbClr val="CD1C21"/>
                </a:solidFill>
              </a:rPr>
              <a:t>Alle Modelle in allen Grössen verfügbar </a:t>
            </a:r>
            <a:endParaRPr lang="de-CH" sz="1200" dirty="0" smtClean="0">
              <a:solidFill>
                <a:srgbClr val="CD1C21"/>
              </a:solidFill>
            </a:endParaRPr>
          </a:p>
          <a:p>
            <a:pPr marL="177800" indent="-177800">
              <a:buFont typeface="Arial"/>
              <a:buChar char="•"/>
            </a:pPr>
            <a:r>
              <a:rPr lang="de-CH" sz="1200" dirty="0" smtClean="0">
                <a:solidFill>
                  <a:srgbClr val="CD1C21"/>
                </a:solidFill>
              </a:rPr>
              <a:t>Der stilvoller Business-Look </a:t>
            </a:r>
            <a:r>
              <a:rPr lang="de-CH" sz="1200" dirty="0">
                <a:solidFill>
                  <a:srgbClr val="CD1C21"/>
                </a:solidFill>
              </a:rPr>
              <a:t>für erfolgreiche Tage im Büro </a:t>
            </a:r>
            <a:endParaRPr lang="de-CH" sz="1200" dirty="0" smtClean="0">
              <a:solidFill>
                <a:srgbClr val="CD1C2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978804" y="4804048"/>
            <a:ext cx="38220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Fitting: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114 Sizes, 4 widths, 3 lengths, many collar sizes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All models in all sizes available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Always properly dressed for the office  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8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different </a:t>
            </a:r>
            <a:r>
              <a:rPr lang="en-US" dirty="0" smtClean="0"/>
              <a:t>screens/views </a:t>
            </a:r>
            <a:r>
              <a:rPr lang="en-US" dirty="0"/>
              <a:t>are needed </a:t>
            </a:r>
            <a:r>
              <a:rPr lang="en-US" dirty="0" smtClean="0"/>
              <a:t>(2/</a:t>
            </a:r>
            <a:r>
              <a:rPr lang="en-US" dirty="0"/>
              <a:t>2)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82BAB-506A-424A-BA1F-CA5ADCE58E2E}" type="datetime4">
              <a:rPr lang="de-CH" smtClean="0"/>
              <a:t>September 14, 2015</a:t>
            </a:fld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641" y="1203500"/>
            <a:ext cx="3030532" cy="24710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Rechteck 6"/>
          <p:cNvSpPr/>
          <p:nvPr/>
        </p:nvSpPr>
        <p:spPr>
          <a:xfrm>
            <a:off x="1563641" y="1929921"/>
            <a:ext cx="3030532" cy="1498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dirty="0"/>
          </a:p>
        </p:txBody>
      </p:sp>
      <p:sp>
        <p:nvSpPr>
          <p:cNvPr id="10" name="Textfeld 9"/>
          <p:cNvSpPr txBox="1"/>
          <p:nvPr/>
        </p:nvSpPr>
        <p:spPr>
          <a:xfrm>
            <a:off x="1679932" y="1929921"/>
            <a:ext cx="29142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smtClean="0">
                <a:solidFill>
                  <a:srgbClr val="DEC955"/>
                </a:solidFill>
              </a:rPr>
              <a:t>Einfach: </a:t>
            </a:r>
          </a:p>
          <a:p>
            <a:pPr marL="171450" indent="-171450">
              <a:buFont typeface="Arial"/>
              <a:buChar char="•"/>
            </a:pPr>
            <a:r>
              <a:rPr lang="de-CH" sz="1200" dirty="0" smtClean="0">
                <a:solidFill>
                  <a:srgbClr val="CD1C21"/>
                </a:solidFill>
              </a:rPr>
              <a:t>Ohne </a:t>
            </a:r>
            <a:r>
              <a:rPr lang="de-CH" sz="1200" dirty="0" smtClean="0">
                <a:solidFill>
                  <a:srgbClr val="CD1C21"/>
                </a:solidFill>
              </a:rPr>
              <a:t>mühsames Ausmessen </a:t>
            </a:r>
          </a:p>
          <a:p>
            <a:pPr marL="171450" indent="-171450">
              <a:buFont typeface="Arial"/>
              <a:buChar char="•"/>
            </a:pPr>
            <a:r>
              <a:rPr lang="de-CH" sz="1200" dirty="0" smtClean="0">
                <a:solidFill>
                  <a:srgbClr val="CD1C21"/>
                </a:solidFill>
              </a:rPr>
              <a:t>Ohne zeitraubende Shoppingtouren</a:t>
            </a:r>
          </a:p>
          <a:p>
            <a:pPr marL="171450" indent="-171450">
              <a:buFont typeface="Arial"/>
              <a:buChar char="•"/>
            </a:pPr>
            <a:r>
              <a:rPr lang="de-CH" sz="1200" dirty="0" smtClean="0">
                <a:solidFill>
                  <a:srgbClr val="CD1C21"/>
                </a:solidFill>
              </a:rPr>
              <a:t>Jederzeit nachbestellen 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4978803" y="2060848"/>
            <a:ext cx="25699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Simple: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No need to take measures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No need to go shopping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Can be reordered anytime 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673532" y="2144465"/>
            <a:ext cx="397704" cy="397659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CH" dirty="0" smtClean="0">
                <a:solidFill>
                  <a:srgbClr val="000000"/>
                </a:solidFill>
              </a:rPr>
              <a:t>3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73532" y="5211369"/>
            <a:ext cx="397704" cy="397659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CH" dirty="0" smtClean="0">
                <a:solidFill>
                  <a:srgbClr val="000000"/>
                </a:solidFill>
              </a:rPr>
              <a:t>4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6" name="Rechteckige Legende 15"/>
          <p:cNvSpPr/>
          <p:nvPr/>
        </p:nvSpPr>
        <p:spPr>
          <a:xfrm>
            <a:off x="247193" y="3155612"/>
            <a:ext cx="1022896" cy="572920"/>
          </a:xfrm>
          <a:prstGeom prst="wedgeRectCallout">
            <a:avLst>
              <a:gd name="adj1" fmla="val 77976"/>
              <a:gd name="adj2" fmla="val -136731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7" name="Rechteckige Legende 16"/>
          <p:cNvSpPr/>
          <p:nvPr/>
        </p:nvSpPr>
        <p:spPr>
          <a:xfrm>
            <a:off x="5454274" y="3330873"/>
            <a:ext cx="3079004" cy="397659"/>
          </a:xfrm>
          <a:prstGeom prst="wedgeRectCallout">
            <a:avLst>
              <a:gd name="adj1" fmla="val -26250"/>
              <a:gd name="adj2" fmla="val -82661"/>
            </a:avLst>
          </a:prstGeom>
          <a:solidFill>
            <a:srgbClr val="FFF4CA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echteckige Legende 17"/>
          <p:cNvSpPr/>
          <p:nvPr/>
        </p:nvSpPr>
        <p:spPr>
          <a:xfrm>
            <a:off x="5364469" y="3330873"/>
            <a:ext cx="3168809" cy="872283"/>
          </a:xfrm>
          <a:prstGeom prst="wedgeRect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smtClean="0">
                <a:solidFill>
                  <a:srgbClr val="000000"/>
                </a:solidFill>
              </a:rPr>
              <a:t>Englisch translation for your beter understanding onl</a:t>
            </a:r>
            <a:r>
              <a:rPr lang="en-US" sz="1200" smtClean="0">
                <a:solidFill>
                  <a:srgbClr val="000000"/>
                </a:solidFill>
              </a:rPr>
              <a:t>y. On the screen  we need the German terms on the left.</a:t>
            </a:r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9" name="Rechteckige Legende 18"/>
          <p:cNvSpPr/>
          <p:nvPr/>
        </p:nvSpPr>
        <p:spPr>
          <a:xfrm>
            <a:off x="110236" y="3155612"/>
            <a:ext cx="1352291" cy="872283"/>
          </a:xfrm>
          <a:prstGeom prst="wedgeRectCallout">
            <a:avLst>
              <a:gd name="adj1" fmla="val 57909"/>
              <a:gd name="adj2" fmla="val 109559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These texts need to be on the screens</a:t>
            </a:r>
            <a:r>
              <a:rPr lang="en-US" sz="1200" dirty="0" smtClean="0">
                <a:solidFill>
                  <a:srgbClr val="000000"/>
                </a:solidFill>
              </a:rPr>
              <a:t>/ views 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20" name="Bild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350" y="4059245"/>
            <a:ext cx="3030532" cy="24710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Rechteck 20"/>
          <p:cNvSpPr/>
          <p:nvPr/>
        </p:nvSpPr>
        <p:spPr>
          <a:xfrm>
            <a:off x="1578350" y="4785666"/>
            <a:ext cx="3030532" cy="1498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Textfeld 21"/>
          <p:cNvSpPr txBox="1"/>
          <p:nvPr/>
        </p:nvSpPr>
        <p:spPr>
          <a:xfrm>
            <a:off x="1578350" y="4790118"/>
            <a:ext cx="3035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DEC955"/>
                </a:solidFill>
              </a:rPr>
              <a:t>Garantierte</a:t>
            </a:r>
            <a:r>
              <a:rPr lang="en-US" sz="1200" b="1" dirty="0" smtClean="0">
                <a:solidFill>
                  <a:srgbClr val="DEC955"/>
                </a:solidFill>
              </a:rPr>
              <a:t> </a:t>
            </a:r>
            <a:r>
              <a:rPr lang="en-US" sz="1200" b="1" dirty="0" err="1" smtClean="0">
                <a:solidFill>
                  <a:srgbClr val="DEC955"/>
                </a:solidFill>
              </a:rPr>
              <a:t>Qualität</a:t>
            </a:r>
            <a:endParaRPr lang="en-US" sz="1200" b="1" dirty="0" smtClean="0">
              <a:solidFill>
                <a:srgbClr val="DEC955"/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CD1C21"/>
                </a:solidFill>
              </a:rPr>
              <a:t>100% </a:t>
            </a:r>
            <a:r>
              <a:rPr lang="en-US" sz="1200" dirty="0" err="1" smtClean="0">
                <a:solidFill>
                  <a:srgbClr val="CD1C21"/>
                </a:solidFill>
              </a:rPr>
              <a:t>Zufriedenheitsgaratie</a:t>
            </a:r>
            <a:endParaRPr lang="en-US" sz="1200" dirty="0" smtClean="0">
              <a:solidFill>
                <a:srgbClr val="CD1C21"/>
              </a:solidFill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CD1C21"/>
                </a:solidFill>
              </a:rPr>
              <a:t>15 </a:t>
            </a:r>
            <a:r>
              <a:rPr lang="en-US" sz="1200" dirty="0" err="1" smtClean="0">
                <a:solidFill>
                  <a:srgbClr val="CD1C21"/>
                </a:solidFill>
              </a:rPr>
              <a:t>Tage</a:t>
            </a:r>
            <a:r>
              <a:rPr lang="en-US" sz="1200" dirty="0" smtClean="0">
                <a:solidFill>
                  <a:srgbClr val="CD1C21"/>
                </a:solidFill>
              </a:rPr>
              <a:t> </a:t>
            </a:r>
            <a:r>
              <a:rPr lang="en-US" sz="1200" dirty="0" err="1" smtClean="0">
                <a:solidFill>
                  <a:srgbClr val="CD1C21"/>
                </a:solidFill>
              </a:rPr>
              <a:t>Rückgaberecht</a:t>
            </a:r>
            <a:r>
              <a:rPr lang="en-US" sz="1200" dirty="0" smtClean="0">
                <a:solidFill>
                  <a:srgbClr val="CD1C21"/>
                </a:solidFill>
              </a:rPr>
              <a:t> 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CD1C21"/>
                </a:solidFill>
              </a:rPr>
              <a:t>5 </a:t>
            </a:r>
            <a:r>
              <a:rPr lang="en-US" sz="1200" dirty="0" err="1" smtClean="0">
                <a:solidFill>
                  <a:srgbClr val="CD1C21"/>
                </a:solidFill>
              </a:rPr>
              <a:t>Jahre</a:t>
            </a:r>
            <a:r>
              <a:rPr lang="en-US" sz="1200" dirty="0" smtClean="0">
                <a:solidFill>
                  <a:srgbClr val="CD1C21"/>
                </a:solidFill>
              </a:rPr>
              <a:t> </a:t>
            </a:r>
            <a:r>
              <a:rPr lang="en-US" sz="1200" dirty="0" err="1" smtClean="0">
                <a:solidFill>
                  <a:srgbClr val="CD1C21"/>
                </a:solidFill>
              </a:rPr>
              <a:t>Knopfhaltegarantie</a:t>
            </a:r>
            <a:endParaRPr lang="en-US" sz="1200" dirty="0" smtClean="0">
              <a:solidFill>
                <a:srgbClr val="CD1C2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050023" y="4687381"/>
            <a:ext cx="387798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Guaranteed quality:</a:t>
            </a:r>
          </a:p>
          <a:p>
            <a:pPr marL="285750" indent="-285750">
              <a:buFont typeface="Arial"/>
              <a:buChar char="•"/>
            </a:pPr>
            <a:endParaRPr lang="en-US" sz="1400" dirty="0" smtClean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15 days right to return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2 years guaranteed quality 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>
                <a:solidFill>
                  <a:srgbClr val="000000"/>
                </a:solidFill>
              </a:rPr>
              <a:t>5 years guarantee that buttons don‘t fall off</a:t>
            </a:r>
          </a:p>
        </p:txBody>
      </p:sp>
    </p:spTree>
    <p:extLst>
      <p:ext uri="{BB962C8B-B14F-4D97-AF65-F5344CB8AC3E}">
        <p14:creationId xmlns:p14="http://schemas.microsoft.com/office/powerpoint/2010/main" val="14433883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z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Essenz.thmx</Template>
  <TotalTime>0</TotalTime>
  <Words>245</Words>
  <Application>Microsoft Macintosh PowerPoint</Application>
  <PresentationFormat>Bildschirmpräsentation (4:3)</PresentationFormat>
  <Paragraphs>47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Essenz</vt:lpstr>
      <vt:lpstr>www.tesello.com</vt:lpstr>
      <vt:lpstr>4 different screens/views are needed (1/2)</vt:lpstr>
      <vt:lpstr>4 different screens/views are needed (2/2)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EFM Color Palette</dc:title>
  <dc:creator>Marcel Zünd</dc:creator>
  <cp:lastModifiedBy>Marcel Zünd</cp:lastModifiedBy>
  <cp:revision>386</cp:revision>
  <cp:lastPrinted>2015-09-11T19:50:32Z</cp:lastPrinted>
  <dcterms:created xsi:type="dcterms:W3CDTF">2015-06-13T12:00:54Z</dcterms:created>
  <dcterms:modified xsi:type="dcterms:W3CDTF">2015-09-14T07:41:15Z</dcterms:modified>
</cp:coreProperties>
</file>